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73" r:id="rId2"/>
    <p:sldId id="258" r:id="rId3"/>
    <p:sldId id="26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0" autoAdjust="0"/>
    <p:restoredTop sz="94671" autoAdjust="0"/>
  </p:normalViewPr>
  <p:slideViewPr>
    <p:cSldViewPr>
      <p:cViewPr varScale="1">
        <p:scale>
          <a:sx n="63" d="100"/>
          <a:sy n="63" d="100"/>
        </p:scale>
        <p:origin x="-600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5148D-C816-4259-8904-8224E39287E2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EA5896-5097-461F-9491-9010C1ED0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7565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20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116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861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756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440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733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75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863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846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468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662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B29C8-1579-442E-A49D-EC92AF05185F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04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85b			</a:t>
            </a:r>
            <a:r>
              <a:rPr lang="en-US" dirty="0" smtClean="0">
                <a:solidFill>
                  <a:srgbClr val="00B050"/>
                </a:solidFill>
              </a:rPr>
              <a:t>22</a:t>
            </a:r>
            <a:r>
              <a:rPr lang="en-US" dirty="0" smtClean="0">
                <a:solidFill>
                  <a:srgbClr val="00B050"/>
                </a:solidFill>
              </a:rPr>
              <a:t>/05/18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TOMAR </a:t>
            </a:r>
            <a:r>
              <a:rPr lang="en-US" b="1" u="sng" dirty="0">
                <a:solidFill>
                  <a:srgbClr val="0070C0"/>
                </a:solidFill>
              </a:rPr>
              <a:t>QUIZ 1: CAPITULO 9</a:t>
            </a:r>
            <a:endParaRPr lang="en-US" b="1" dirty="0">
              <a:solidFill>
                <a:srgbClr val="0070C0"/>
              </a:solidFill>
            </a:endParaRPr>
          </a:p>
          <a:p>
            <a:endParaRPr lang="en-US" dirty="0" smtClean="0"/>
          </a:p>
          <a:p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dirty="0"/>
              <a:t>las </a:t>
            </a:r>
            <a:r>
              <a:rPr lang="en-US" dirty="0" err="1"/>
              <a:t>Sopas</a:t>
            </a:r>
            <a:r>
              <a:rPr lang="en-US" dirty="0"/>
              <a:t> de </a:t>
            </a:r>
            <a:r>
              <a:rPr lang="en-US" dirty="0" err="1"/>
              <a:t>Letras</a:t>
            </a:r>
            <a:r>
              <a:rPr lang="en-US" dirty="0"/>
              <a:t>,  EN EL </a:t>
            </a:r>
            <a:r>
              <a:rPr lang="en-US" dirty="0" smtClean="0"/>
              <a:t>SUPERMERCADO y MERCADO INDIGENA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34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12" t="-2352" r="13909" b="10416"/>
          <a:stretch/>
        </p:blipFill>
        <p:spPr bwMode="auto">
          <a:xfrm>
            <a:off x="0" y="132735"/>
            <a:ext cx="9144000" cy="6725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562600" y="4038600"/>
            <a:ext cx="2819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7030A0"/>
                </a:solidFill>
              </a:rPr>
              <a:t>How much are the tomatoes for?</a:t>
            </a:r>
            <a:endParaRPr lang="en-US" sz="2000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53000" y="4702314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7030A0"/>
                </a:solidFill>
              </a:rPr>
              <a:t>They are at 50 per kilo.</a:t>
            </a:r>
            <a:endParaRPr lang="en-US" sz="2000" b="1" dirty="0">
              <a:solidFill>
                <a:srgbClr val="7030A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152900" y="5715000"/>
            <a:ext cx="2476500" cy="4465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410200" y="6096000"/>
            <a:ext cx="3657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7030A0"/>
                </a:solidFill>
              </a:rPr>
              <a:t>No, nothing else, thank you.</a:t>
            </a:r>
            <a:endParaRPr lang="en-US" sz="2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31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7"/>
            <a:ext cx="8229600" cy="49831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TEXTBOOK: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2</a:t>
            </a:r>
            <a:r>
              <a:rPr lang="en-US" dirty="0" smtClean="0"/>
              <a:t> p. 304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</a:t>
            </a:r>
            <a:r>
              <a:rPr lang="en-US" dirty="0"/>
              <a:t>y </a:t>
            </a:r>
            <a:r>
              <a:rPr lang="en-US" dirty="0" err="1"/>
              <a:t>completa</a:t>
            </a:r>
            <a:r>
              <a:rPr lang="en-US" dirty="0"/>
              <a:t> </a:t>
            </a:r>
            <a:r>
              <a:rPr lang="en-US" u="sng" dirty="0" err="1"/>
              <a:t>Ejercicio</a:t>
            </a:r>
            <a:r>
              <a:rPr lang="en-US" u="sng" dirty="0"/>
              <a:t> 4-6</a:t>
            </a:r>
            <a:r>
              <a:rPr lang="en-US" dirty="0"/>
              <a:t> p. </a:t>
            </a:r>
            <a:r>
              <a:rPr lang="en-US" dirty="0" smtClean="0"/>
              <a:t>305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SIGN </a:t>
            </a:r>
            <a:r>
              <a:rPr lang="en-US" u="sng" dirty="0" smtClean="0"/>
              <a:t>RUBRIC: Proyecto </a:t>
            </a:r>
            <a:r>
              <a:rPr lang="en-US" u="sng" dirty="0" err="1" smtClean="0"/>
              <a:t>Mi</a:t>
            </a:r>
            <a:r>
              <a:rPr lang="en-US" u="sng" dirty="0" smtClean="0"/>
              <a:t> </a:t>
            </a:r>
            <a:r>
              <a:rPr lang="en-US" u="sng" dirty="0" err="1" smtClean="0"/>
              <a:t>musico</a:t>
            </a:r>
            <a:r>
              <a:rPr lang="en-US" u="sng" dirty="0" smtClean="0"/>
              <a:t> / </a:t>
            </a:r>
            <a:r>
              <a:rPr lang="en-US" u="sng" dirty="0" err="1" smtClean="0"/>
              <a:t>banda</a:t>
            </a:r>
            <a:r>
              <a:rPr lang="en-US" u="sng" dirty="0" smtClean="0"/>
              <a:t> </a:t>
            </a:r>
            <a:r>
              <a:rPr lang="en-US" u="sng" dirty="0" err="1" smtClean="0"/>
              <a:t>favorito</a:t>
            </a:r>
            <a:r>
              <a:rPr lang="en-US" u="sng" dirty="0" smtClean="0"/>
              <a:t>/a</a:t>
            </a:r>
            <a:r>
              <a:rPr lang="en-US" dirty="0" smtClean="0"/>
              <a:t> by NO LATER than NEXT TUESDAY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002060"/>
                </a:solidFill>
              </a:rPr>
              <a:t>VOCABULARY </a:t>
            </a:r>
            <a:r>
              <a:rPr lang="en-US" dirty="0" smtClean="0">
                <a:solidFill>
                  <a:srgbClr val="002060"/>
                </a:solidFill>
              </a:rPr>
              <a:t>QUIZ  2 is on </a:t>
            </a:r>
            <a:r>
              <a:rPr lang="en-US" dirty="0" smtClean="0">
                <a:solidFill>
                  <a:srgbClr val="002060"/>
                </a:solidFill>
              </a:rPr>
              <a:t>FRIDAY</a:t>
            </a:r>
            <a:r>
              <a:rPr lang="en-US" dirty="0" smtClean="0">
                <a:solidFill>
                  <a:srgbClr val="002060"/>
                </a:solidFill>
              </a:rPr>
              <a:t>!!!!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Study p. 302-303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152400"/>
            <a:ext cx="9067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85b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23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8140</TotalTime>
  <Words>90</Words>
  <Application>Microsoft Office PowerPoint</Application>
  <PresentationFormat>On-screen Show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Proposito 85b   22/05/18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9 IM La fecha es el 20 de marzo del 2013</dc:title>
  <dc:creator>Helen Zumaeta</dc:creator>
  <cp:lastModifiedBy>Helen Zumaeta</cp:lastModifiedBy>
  <cp:revision>35</cp:revision>
  <cp:lastPrinted>2013-03-19T19:38:28Z</cp:lastPrinted>
  <dcterms:created xsi:type="dcterms:W3CDTF">2013-03-19T14:16:31Z</dcterms:created>
  <dcterms:modified xsi:type="dcterms:W3CDTF">2018-05-22T17:06:41Z</dcterms:modified>
</cp:coreProperties>
</file>